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9" autoAdjust="0"/>
    <p:restoredTop sz="96029"/>
  </p:normalViewPr>
  <p:slideViewPr>
    <p:cSldViewPr snapToGrid="0">
      <p:cViewPr varScale="1">
        <p:scale>
          <a:sx n="113" d="100"/>
          <a:sy n="113" d="100"/>
        </p:scale>
        <p:origin x="4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7310" y="4137918"/>
            <a:ext cx="7766936" cy="1646302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/>
              <a:t/>
            </a:r>
            <a:br>
              <a:rPr lang="en-US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F&amp;A </a:t>
            </a:r>
            <a:r>
              <a:rPr lang="en-US" dirty="0" smtClean="0"/>
              <a:t>Rate Mythbusting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UNM RAN Meeting</a:t>
            </a:r>
            <a:br>
              <a:rPr lang="en-US" sz="3600" dirty="0" smtClean="0"/>
            </a:br>
            <a:r>
              <a:rPr lang="en-US" sz="3600" dirty="0" smtClean="0"/>
              <a:t>May 2016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Dr. Mindy S. Connolly, CPCM</a:t>
            </a:r>
            <a:br>
              <a:rPr lang="en-US" sz="3600" dirty="0" smtClean="0"/>
            </a:br>
            <a:r>
              <a:rPr lang="en-US" sz="3600" dirty="0" smtClean="0"/>
              <a:t>Office of Sponsored Projects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04850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F&amp;A Rate Myth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“UNM determines the F&amp;A rates, so can choose which one applies.”</a:t>
            </a:r>
          </a:p>
          <a:p>
            <a:pPr marL="457200" lvl="1" indent="0">
              <a:buNone/>
            </a:pPr>
            <a:r>
              <a:rPr lang="en-US" sz="2400" dirty="0"/>
              <a:t>	Our F&amp;A rates are negotiated with the cognizant federal officials and become a signed contract that applies to UNM contracts, grants, and other agreements where federal funds are involved. </a:t>
            </a:r>
          </a:p>
          <a:p>
            <a:pPr marL="457200" lvl="1" indent="0">
              <a:buNone/>
            </a:pPr>
            <a:r>
              <a:rPr lang="en-US" sz="2400" dirty="0"/>
              <a:t>	UNM is expected to apply the rates within that agreement fairly and consistently, using Definitions within that agreement, applicable federal regulations, and any interpretation from the UNM VPR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9678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F&amp;A Rate Myth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/>
              <a:t>“The rate stays the same over the life of the agreement.”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600" dirty="0"/>
              <a:t>UNM’s rates are either Predetermined (PRED) or Provisional (PROV). Predetermined rates aren’t adjusted. Provisional rates are adjusted. * </a:t>
            </a:r>
          </a:p>
          <a:p>
            <a:pPr marL="0" indent="0">
              <a:buNone/>
            </a:pPr>
            <a:r>
              <a:rPr lang="en-US" sz="2600" dirty="0"/>
              <a:t>	As in past rate agreements, the future year rates are provisional. In our current rate agreement, rates proposed from 7/1/2017 forward are provisional.</a:t>
            </a:r>
          </a:p>
          <a:p>
            <a:pPr marL="0" indent="0">
              <a:buNone/>
            </a:pPr>
            <a:r>
              <a:rPr lang="en-US" sz="2600" dirty="0"/>
              <a:t>	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400" dirty="0"/>
              <a:t>* - </a:t>
            </a:r>
            <a:r>
              <a:rPr lang="en-US" sz="2400" dirty="0" err="1"/>
              <a:t>Subawardees</a:t>
            </a:r>
            <a:r>
              <a:rPr lang="en-US" sz="2400" dirty="0"/>
              <a:t> usually have provisional and predetermined rates too.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277241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F&amp;A Rate Myth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000" dirty="0"/>
              <a:t>“A PI can do fieldwork from their hotel room and the off-campus rate applies.”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800" dirty="0"/>
              <a:t>      The Off-Campus rate definition has multiple elements. The primary determinant is a location to conduct the project, which is either paid as a direct cost by the Sponsor or made available by the Sponsor as part of the award. Lodging for fieldwork or intermittent data collection generally does not meet this criteria.</a:t>
            </a:r>
          </a:p>
          <a:p>
            <a:pPr marL="0" indent="0">
              <a:buNone/>
            </a:pPr>
            <a:r>
              <a:rPr lang="en-US" sz="2800" dirty="0"/>
              <a:t>     OSP will consider off-campus rates on a case-by-case basis, in advance of the proposal submission process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69205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F&amp;A Rate Myth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“The F&amp;A rate is too high.”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That appears applying a subjective, fixed-price approach to a rate that’s neither fixed, nor a price.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F&amp;A </a:t>
            </a:r>
            <a:r>
              <a:rPr lang="en-US" dirty="0"/>
              <a:t>rates are appropriately evaluated for being comprised of allowable, allocable, and reasonable cost elements, which are largely auditable and objective criteria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693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F&amp;A Rate Myth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“A lower F&amp;A rate makes my proposal more competitive.”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200" dirty="0" smtClean="0"/>
              <a:t>The Merit or Technical evaluation typically done for Research doesn’t consider F&amp;A rates. In that two-step process, when the budget or rates are considered, they are considered by contracts or grants officials who know how rates are supposed to be used and applied.</a:t>
            </a:r>
          </a:p>
          <a:p>
            <a:pPr marL="0" indent="0">
              <a:buNone/>
            </a:pPr>
            <a:r>
              <a:rPr lang="en-US" sz="2200" dirty="0" smtClean="0"/>
              <a:t>	Most federal sponsors use Cost Realism analysis, not Price analysis, for Research. Proposing rates lower than what UNM is directed to propose makes a proposal less realistic. *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	* - Cost realism applies to salary escalation too!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08417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139" y="1142822"/>
            <a:ext cx="8596668" cy="388077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Questions?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075651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</TotalTime>
  <Words>150</Words>
  <Application>Microsoft Macintosh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Trebuchet MS</vt:lpstr>
      <vt:lpstr>Wingdings 3</vt:lpstr>
      <vt:lpstr>Arial</vt:lpstr>
      <vt:lpstr>Facet</vt:lpstr>
      <vt:lpstr>     F&amp;A Rate Mythbusting   UNM RAN Meeting May 2016  Dr. Mindy S. Connolly, CPCM Office of Sponsored Projects</vt:lpstr>
      <vt:lpstr>F&amp;A Rate Myth #5</vt:lpstr>
      <vt:lpstr>F&amp;A Rate Myth #4</vt:lpstr>
      <vt:lpstr> F&amp;A Rate Myth #3</vt:lpstr>
      <vt:lpstr> F&amp;A Rate Myth #2</vt:lpstr>
      <vt:lpstr> F&amp;A Rate Myth #1</vt:lpstr>
      <vt:lpstr>PowerPoint Presentation</vt:lpstr>
    </vt:vector>
  </TitlesOfParts>
  <Company>University of New Mexico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F&amp;A Rate Mythbusting</dc:title>
  <dc:creator>Mindy Susan Connolly</dc:creator>
  <cp:lastModifiedBy>Grace Lynn Faustino</cp:lastModifiedBy>
  <cp:revision>10</cp:revision>
  <cp:lastPrinted>2016-05-09T22:58:12Z</cp:lastPrinted>
  <dcterms:created xsi:type="dcterms:W3CDTF">2016-05-06T22:59:22Z</dcterms:created>
  <dcterms:modified xsi:type="dcterms:W3CDTF">2016-05-21T17:10:00Z</dcterms:modified>
</cp:coreProperties>
</file>